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7" r:id="rId2"/>
    <p:sldId id="326" r:id="rId3"/>
    <p:sldId id="298" r:id="rId4"/>
    <p:sldId id="299" r:id="rId5"/>
    <p:sldId id="300" r:id="rId6"/>
    <p:sldId id="302" r:id="rId7"/>
    <p:sldId id="303" r:id="rId8"/>
    <p:sldId id="310" r:id="rId9"/>
    <p:sldId id="304" r:id="rId10"/>
    <p:sldId id="305" r:id="rId11"/>
    <p:sldId id="306" r:id="rId12"/>
    <p:sldId id="307" r:id="rId13"/>
    <p:sldId id="320" r:id="rId14"/>
    <p:sldId id="330" r:id="rId15"/>
    <p:sldId id="331" r:id="rId16"/>
    <p:sldId id="321" r:id="rId17"/>
    <p:sldId id="309" r:id="rId18"/>
    <p:sldId id="322" r:id="rId19"/>
    <p:sldId id="328" r:id="rId20"/>
    <p:sldId id="317" r:id="rId21"/>
    <p:sldId id="319" r:id="rId22"/>
    <p:sldId id="323" r:id="rId23"/>
    <p:sldId id="332" r:id="rId24"/>
    <p:sldId id="32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3556" autoAdjust="0"/>
  </p:normalViewPr>
  <p:slideViewPr>
    <p:cSldViewPr>
      <p:cViewPr>
        <p:scale>
          <a:sx n="60" d="100"/>
          <a:sy n="6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3D978-4589-40F3-9139-2E74D20F884F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E4992-AA06-4646-937E-7DB5472C2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C906-DB76-4623-BBCC-2D57EB57785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83F7B47-36E4-4697-9968-DCF393234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C906-DB76-4623-BBCC-2D57EB57785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7B47-36E4-4697-9968-DCF393234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C906-DB76-4623-BBCC-2D57EB57785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7B47-36E4-4697-9968-DCF393234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C906-DB76-4623-BBCC-2D57EB57785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7B47-36E4-4697-9968-DCF393234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C906-DB76-4623-BBCC-2D57EB57785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3F7B47-36E4-4697-9968-DCF393234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C906-DB76-4623-BBCC-2D57EB57785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7B47-36E4-4697-9968-DCF393234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C906-DB76-4623-BBCC-2D57EB57785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7B47-36E4-4697-9968-DCF393234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C906-DB76-4623-BBCC-2D57EB57785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7B47-36E4-4697-9968-DCF393234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C906-DB76-4623-BBCC-2D57EB57785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7B47-36E4-4697-9968-DCF393234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C906-DB76-4623-BBCC-2D57EB57785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7B47-36E4-4697-9968-DCF393234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C906-DB76-4623-BBCC-2D57EB57785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3F7B47-36E4-4697-9968-DCF393234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83C906-DB76-4623-BBCC-2D57EB57785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83F7B47-36E4-4697-9968-DCF393234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14600"/>
            <a:ext cx="6477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8600" y="609600"/>
            <a:ext cx="86868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Erin </a:t>
            </a:r>
            <a:r>
              <a:rPr kumimoji="0" lang="zh-CN" altLang="en-US" sz="5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是 </a:t>
            </a:r>
            <a:r>
              <a:rPr kumimoji="0" lang="en-US" altLang="zh-CN" sz="5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Kim </a:t>
            </a:r>
            <a:r>
              <a:rPr kumimoji="0" lang="zh-CN" altLang="en-US" sz="5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的 女 朋 友</a:t>
            </a:r>
            <a:r>
              <a:rPr kumimoji="0" lang="zh-CN" altLang="en-US" sz="5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。</a:t>
            </a:r>
            <a:endParaRPr kumimoji="0" lang="en-US" sz="5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533400"/>
            <a:ext cx="58144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shì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               de   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nǚ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péng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 you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1447800"/>
            <a:ext cx="54618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           Kim’s     girl    friend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Image result for beautiful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Image result for beautiful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19400"/>
            <a:ext cx="655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1676400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Erin </a:t>
            </a:r>
            <a:r>
              <a:rPr lang="zh-CN" altLang="en-US" sz="5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穿 上 裙子，看 镜 子说：</a:t>
            </a:r>
            <a:endParaRPr lang="en-US" altLang="zh-CN" sz="5000" dirty="0" smtClean="0"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“</a:t>
            </a:r>
            <a:r>
              <a:rPr lang="zh-CN" altLang="en-US" sz="5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我 很 漂 亮！”</a:t>
            </a:r>
            <a:endParaRPr kumimoji="0" lang="en-US" sz="5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228600"/>
            <a:ext cx="7292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huān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shàng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qún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kàn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jìng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shuō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524000"/>
            <a:ext cx="3663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wǒ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hěn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piào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liàng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1066800"/>
            <a:ext cx="7244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Put    on           dress           look        mirror     say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438400"/>
            <a:ext cx="3714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          very       beautiful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4" descr="Image result for purple scarf 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Image result for purple scarf 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Image result for purple scarf 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90800"/>
            <a:ext cx="57340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0" y="228600"/>
            <a:ext cx="9144000" cy="2438400"/>
          </a:xfrm>
          <a:prstGeom prst="rect">
            <a:avLst/>
          </a:prstGeom>
        </p:spPr>
        <p:txBody>
          <a:bodyPr bIns="91440" anchor="b" anchorCtr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7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Erin </a:t>
            </a:r>
            <a:r>
              <a:rPr lang="zh-CN" altLang="en-US" sz="65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也 看 见 她 喜 欢的 帽 子，</a:t>
            </a:r>
            <a:endParaRPr lang="en-US" altLang="zh-CN" sz="6500" dirty="0" smtClean="0"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5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围 巾 和 手 套。</a:t>
            </a:r>
            <a:endParaRPr kumimoji="0" lang="en-US" sz="6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457200"/>
            <a:ext cx="7229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yě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kàn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jiàn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xǐ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de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4296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wéi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jīn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hé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shǒu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tào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143000"/>
            <a:ext cx="6609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Also      see            she           like               hat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286000"/>
            <a:ext cx="3579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Scarf        and       glove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4" descr="Image result for purple scarf 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86200"/>
            <a:ext cx="51816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676400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她 戴 上 帽 子，围 巾和 手 套，   看 镜 子 说：“我又 可爱 又 漂 亮！”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iTi" pitchFamily="49" charset="-122"/>
              <a:ea typeface="KaiTi" pitchFamily="49" charset="-122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75280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shàng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wéi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jīn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hé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shǒu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tào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52600"/>
            <a:ext cx="8642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kàn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jìng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shuō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wǒ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yòu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kě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yòu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piào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liàng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71600"/>
            <a:ext cx="7378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      put on     hat                 scarf     and    glove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38400"/>
            <a:ext cx="7880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Look    mirror     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say             I    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 cute 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beautiful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70866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1295400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她 说：“太 棒 了！我 都 喜 欢，       我 都 想 要 买。”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iTi" pitchFamily="49" charset="-122"/>
              <a:ea typeface="KaiT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78566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shuō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bàng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le 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wǒ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dōu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xǐ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huan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71600"/>
            <a:ext cx="3651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wǒ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dōu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xiǎng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yāo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mǎi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14400"/>
            <a:ext cx="7584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   says            awesome             I        all         like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81200"/>
            <a:ext cx="3812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I        all       want      buy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590800"/>
            <a:ext cx="28956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457200"/>
            <a:ext cx="91440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Kim </a:t>
            </a:r>
            <a:r>
              <a:rPr lang="zh-CN" altLang="en-US" sz="5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拿了 他 喜 欢 的 衣 服。</a:t>
            </a:r>
            <a:endParaRPr kumimoji="0" lang="en-US" sz="5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457200"/>
            <a:ext cx="69878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ná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  le       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tā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xǐ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huan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   de     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yī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fú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447800"/>
            <a:ext cx="6838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Took           he          like                          clothes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43200"/>
            <a:ext cx="23622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57200"/>
            <a:ext cx="91440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Erin </a:t>
            </a:r>
            <a:r>
              <a:rPr lang="zh-CN" altLang="en-US" sz="5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也拿了 她 喜 欢 的衣服。</a:t>
            </a:r>
            <a:endParaRPr kumimoji="0" lang="en-US" sz="5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457200"/>
            <a:ext cx="68756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ě 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ná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   le       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tā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xǐ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huan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   de   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yī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fú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371600"/>
            <a:ext cx="7954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Also   took         she       like                       clothes         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6096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457200"/>
            <a:ext cx="9144000" cy="1143000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5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他们 问</a:t>
            </a:r>
            <a:r>
              <a:rPr lang="en-US" altLang="zh-CN" sz="35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salesperson</a:t>
            </a:r>
            <a:r>
              <a:rPr lang="en-US" altLang="zh-CN" sz="5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:“</a:t>
            </a:r>
            <a:r>
              <a:rPr lang="zh-CN" altLang="en-US" sz="5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一共 多少钱？</a:t>
            </a:r>
            <a:r>
              <a:rPr lang="en-US" altLang="zh-CN" sz="5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”</a:t>
            </a:r>
            <a:endParaRPr kumimoji="0" lang="en-US" sz="5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57200"/>
            <a:ext cx="89194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tā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men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wèn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yī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gòng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duō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shǎo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qián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71600"/>
            <a:ext cx="8683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They         ask                                       total           how much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Image result for check ou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429000"/>
            <a:ext cx="5715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Salesperson </a:t>
            </a:r>
            <a:r>
              <a:rPr lang="zh-CN" altLang="en-US" sz="4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说：</a:t>
            </a:r>
            <a:endParaRPr lang="en-US" altLang="zh-CN" sz="4000" dirty="0" smtClean="0"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“一 共 </a:t>
            </a:r>
            <a:r>
              <a:rPr lang="zh-CN" altLang="en-US" sz="4000" u="sng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六百 八十一元 四角 五分。”</a:t>
            </a:r>
            <a:endParaRPr kumimoji="0" lang="en-US" sz="400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81000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shuō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600200"/>
            <a:ext cx="7394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gòng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bǎi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yuán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sì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jiǎo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wǔ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fēn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1066800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says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209800"/>
            <a:ext cx="4356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Total       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￥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681.45      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Image result for oh my god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Image result for oh my god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419600"/>
            <a:ext cx="55626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1905000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Kim </a:t>
            </a:r>
            <a:r>
              <a:rPr lang="zh-CN" altLang="en-US" sz="4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大 叫 说：</a:t>
            </a:r>
            <a:endParaRPr lang="en-US" altLang="zh-CN" sz="4000" dirty="0" smtClean="0"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“一 共 </a:t>
            </a:r>
            <a:r>
              <a:rPr lang="zh-CN" altLang="en-US" sz="4000" u="sng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六百 八十一元 四角 五分！</a:t>
            </a:r>
            <a:endParaRPr lang="en-US" altLang="zh-CN" sz="4000" u="sng" dirty="0" smtClean="0"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我的 天啊！我 没有 很 多 的 钱！”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304800"/>
            <a:ext cx="213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jiào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shuō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253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gòng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bǎi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yuán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sì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jiǎo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wǔ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fēn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7805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wǒ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de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tiān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wǒ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méi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yǒu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hěn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de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qián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914400"/>
            <a:ext cx="2287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scream       says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905000"/>
            <a:ext cx="3600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total            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￥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681.45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819400"/>
            <a:ext cx="80826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My God!                  I        don’t have      many                 money 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AutoShape 8" descr="Image result for you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19400"/>
            <a:ext cx="56388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1219200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Erin </a:t>
            </a:r>
            <a:r>
              <a:rPr lang="zh-CN" altLang="en-US" sz="4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大叫，说：</a:t>
            </a:r>
            <a:endParaRPr lang="en-US" altLang="zh-CN" sz="4000" dirty="0" smtClean="0"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“买 我的 衣服，不 买 你的 衣 服。”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04800"/>
            <a:ext cx="24817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jiào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shuō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295400"/>
            <a:ext cx="766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mǎi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wǒ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de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mǎi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nǐ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fú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914400"/>
            <a:ext cx="22829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scream       say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905000"/>
            <a:ext cx="7633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Buy       my            clothes        not     buy      your          clothes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AutoShape 12" descr="Image result for alway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Image result for alway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Image result for alway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00400"/>
            <a:ext cx="7467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28600" y="609600"/>
            <a:ext cx="8686800" cy="2286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Erin </a:t>
            </a:r>
            <a:r>
              <a:rPr kumimoji="0" lang="zh-CN" alt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和 </a:t>
            </a:r>
            <a:r>
              <a:rPr kumimoji="0" lang="en-US" altLang="zh-CN" sz="4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kim</a:t>
            </a:r>
            <a:r>
              <a:rPr kumimoji="0" lang="en-US" altLang="zh-CN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 </a:t>
            </a:r>
            <a:r>
              <a:rPr kumimoji="0" lang="zh-CN" alt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都 喜 欢 买 衣 服，</a:t>
            </a:r>
            <a:endParaRPr kumimoji="0" lang="en-US" altLang="zh-CN" sz="4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他 们 常  常  去 买 衣 服。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iTi" pitchFamily="49" charset="-122"/>
              <a:ea typeface="KaiTi" pitchFamily="49" charset="-122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04800"/>
            <a:ext cx="6571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hé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dōu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xǐ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mǎi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fú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676400"/>
            <a:ext cx="6931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men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cháng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mǎi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fú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143000"/>
            <a:ext cx="6761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               both     like          buy      clothes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438400"/>
            <a:ext cx="6885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They           always             go      buy    clothes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AutoShape 8" descr="Image result for you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05150"/>
            <a:ext cx="5638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1295400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Kim </a:t>
            </a:r>
            <a:r>
              <a:rPr lang="zh-CN" altLang="en-US" sz="4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大 叫，说：</a:t>
            </a:r>
            <a:endParaRPr lang="en-US" altLang="zh-CN" sz="4000" dirty="0" smtClean="0"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“买 我的衣服，不买 你 的 衣服。”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04800"/>
            <a:ext cx="26452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jiào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shuō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371600"/>
            <a:ext cx="7100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mǎi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wǒ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de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mǎi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nǐ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de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fú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914400"/>
            <a:ext cx="22829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scream       say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057400"/>
            <a:ext cx="7281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Buy       my      clothes         not  buy         your          clothes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4" descr="Image result for purple scarf 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95600"/>
            <a:ext cx="61722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1295400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Salesperson </a:t>
            </a: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也 大 叫 说：</a:t>
            </a:r>
            <a:endParaRPr kumimoji="0" lang="en-US" altLang="zh-CN" sz="4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“我 不 卖 你 们 衣 服 了。”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iTi" pitchFamily="49" charset="-122"/>
              <a:ea typeface="KaiTi" pitchFamily="49" charset="-122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81000"/>
            <a:ext cx="2967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yě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jiào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shuō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371600"/>
            <a:ext cx="5838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wǒ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nǐ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men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le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1066800"/>
            <a:ext cx="3822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Also      scream      says        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2133600"/>
            <a:ext cx="4939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         not      sell    you guys      clothes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19400"/>
            <a:ext cx="62484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066800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Kim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 </a:t>
            </a:r>
            <a:r>
              <a:rPr kumimoji="0" lang="zh-CN" altLang="en-US" sz="5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和</a:t>
            </a:r>
            <a:r>
              <a:rPr kumimoji="0" lang="zh-CN" altLang="en-US" sz="4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 </a:t>
            </a:r>
            <a:r>
              <a:rPr kumimoji="0" lang="en-US" altLang="zh-CN" sz="4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Erin </a:t>
            </a:r>
            <a:r>
              <a:rPr kumimoji="0" lang="zh-CN" altLang="en-US" sz="5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打</a:t>
            </a:r>
            <a:r>
              <a:rPr kumimoji="0" lang="zh-CN" altLang="en-US" sz="4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 </a:t>
            </a:r>
            <a:r>
              <a:rPr kumimoji="0" lang="en-US" altLang="zh-CN" sz="4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Salesperson,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iTi" pitchFamily="49" charset="-122"/>
              <a:ea typeface="KaiT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914400"/>
            <a:ext cx="28809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é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dǎ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752600"/>
            <a:ext cx="2975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                       beat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4400" dirty="0" smtClean="0">
                <a:solidFill>
                  <a:schemeClr val="tx1"/>
                </a:solidFill>
                <a:latin typeface="KaiTi" pitchFamily="49" charset="-122"/>
                <a:ea typeface="KaiTi" pitchFamily="49" charset="-122"/>
              </a:rPr>
              <a:t>Kim </a:t>
            </a:r>
            <a:r>
              <a:rPr lang="zh-CN" altLang="en-US" sz="5000" dirty="0" smtClean="0">
                <a:solidFill>
                  <a:schemeClr val="tx1"/>
                </a:solidFill>
                <a:latin typeface="KaiTi" pitchFamily="49" charset="-122"/>
                <a:ea typeface="KaiTi" pitchFamily="49" charset="-122"/>
              </a:rPr>
              <a:t>和 </a:t>
            </a:r>
            <a:r>
              <a:rPr lang="en-US" altLang="zh-CN" sz="4400" dirty="0" smtClean="0">
                <a:solidFill>
                  <a:schemeClr val="tx1"/>
                </a:solidFill>
                <a:latin typeface="KaiTi" pitchFamily="49" charset="-122"/>
                <a:ea typeface="KaiTi" pitchFamily="49" charset="-122"/>
              </a:rPr>
              <a:t>Erin</a:t>
            </a:r>
            <a:r>
              <a:rPr lang="en-US" altLang="zh-CN" sz="5000" dirty="0" smtClean="0">
                <a:solidFill>
                  <a:schemeClr val="tx1"/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zh-CN" altLang="en-US" sz="5000" dirty="0" smtClean="0">
                <a:solidFill>
                  <a:schemeClr val="tx1"/>
                </a:solidFill>
                <a:latin typeface="KaiTi" pitchFamily="49" charset="-122"/>
                <a:ea typeface="KaiTi" pitchFamily="49" charset="-122"/>
              </a:rPr>
              <a:t>快 快 地 拿了 他们的</a:t>
            </a:r>
            <a:r>
              <a:rPr lang="en-US" altLang="zh-CN" sz="5000" dirty="0" smtClean="0">
                <a:solidFill>
                  <a:schemeClr val="tx1"/>
                </a:solidFill>
                <a:latin typeface="KaiTi" pitchFamily="49" charset="-122"/>
                <a:ea typeface="KaiTi" pitchFamily="49" charset="-122"/>
              </a:rPr>
              <a:t/>
            </a:r>
            <a:br>
              <a:rPr lang="en-US" altLang="zh-CN" sz="5000" dirty="0" smtClean="0">
                <a:solidFill>
                  <a:schemeClr val="tx1"/>
                </a:solidFill>
                <a:latin typeface="KaiTi" pitchFamily="49" charset="-122"/>
                <a:ea typeface="KaiTi" pitchFamily="49" charset="-122"/>
              </a:rPr>
            </a:br>
            <a:r>
              <a:rPr lang="zh-CN" altLang="en-US" sz="5000" dirty="0" smtClean="0">
                <a:solidFill>
                  <a:schemeClr val="tx1"/>
                </a:solidFill>
                <a:latin typeface="KaiTi" pitchFamily="49" charset="-122"/>
                <a:ea typeface="KaiTi" pitchFamily="49" charset="-122"/>
              </a:rPr>
              <a:t>衣服 开车 跑了。</a:t>
            </a:r>
            <a:endParaRPr lang="en-US" sz="5000" dirty="0">
              <a:solidFill>
                <a:schemeClr val="tx1"/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3074" name="Picture 2" descr="Image result for boy drive 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52800"/>
            <a:ext cx="2603297" cy="2971800"/>
          </a:xfrm>
          <a:prstGeom prst="rect">
            <a:avLst/>
          </a:prstGeom>
          <a:noFill/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0"/>
            <a:ext cx="2743200" cy="330506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657600"/>
            <a:ext cx="106238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505200"/>
            <a:ext cx="116267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219200" y="457200"/>
            <a:ext cx="7694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hé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le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men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371600"/>
            <a:ext cx="38940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kāi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chē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pǎo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le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1066800"/>
            <a:ext cx="6966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                        quickly                        took            their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209800"/>
            <a:ext cx="4025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Clothes     driving </a:t>
            </a: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  ran away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2476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800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2"/>
          <p:cNvSpPr txBox="1">
            <a:spLocks noChangeArrowheads="1"/>
          </p:cNvSpPr>
          <p:nvPr/>
        </p:nvSpPr>
        <p:spPr bwMode="auto">
          <a:xfrm>
            <a:off x="3962401" y="3200401"/>
            <a:ext cx="92845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0">
                <a:latin typeface="Arial" charset="0"/>
                <a:cs typeface="Arial" charset="0"/>
              </a:rPr>
              <a:t>/</a:t>
            </a:r>
          </a:p>
        </p:txBody>
      </p:sp>
    </p:spTree>
    <p:extLst>
      <p:ext uri="{BB962C8B-B14F-4D97-AF65-F5344CB8AC3E}">
        <p14:creationId xmlns="" xmlns:p14="http://schemas.microsoft.com/office/powerpoint/2010/main" val="24649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73152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533400"/>
            <a:ext cx="8686800" cy="1905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有 一 天，</a:t>
            </a:r>
            <a:r>
              <a:rPr kumimoji="0" lang="en-US" altLang="zh-CN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Kim </a:t>
            </a: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和 </a:t>
            </a:r>
            <a:r>
              <a:rPr kumimoji="0" lang="en-US" altLang="zh-CN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Erin </a:t>
            </a: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一起 走 路  去 </a:t>
            </a:r>
            <a:r>
              <a:rPr lang="en-US" altLang="zh-CN" sz="3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Roosevelt Field Mall  </a:t>
            </a:r>
            <a:r>
              <a:rPr lang="zh-CN" altLang="en-US" sz="4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买  衣  服</a:t>
            </a: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。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iTi" pitchFamily="49" charset="-122"/>
              <a:ea typeface="KaiT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24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yǒu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tiān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qǐ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zǒu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lù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447800"/>
            <a:ext cx="7467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    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mǎi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fú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914400"/>
            <a:ext cx="7920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 day                         and                  together    walk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286000"/>
            <a:ext cx="7332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                                                     buy       clothes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63246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304800"/>
            <a:ext cx="8686800" cy="1143000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Kim </a:t>
            </a:r>
            <a:r>
              <a:rPr kumimoji="0" lang="zh-CN" altLang="en-US" sz="5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看 见 他 喜 欢 的 裤 子。</a:t>
            </a:r>
            <a:endParaRPr kumimoji="0" lang="en-US" sz="5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iTi" pitchFamily="49" charset="-122"/>
              <a:ea typeface="KaiT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81000"/>
            <a:ext cx="67249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kàn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jiàn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tā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xǐ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huan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de  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kù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zi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1295400"/>
            <a:ext cx="5993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See         he          like                       pants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971800"/>
            <a:ext cx="652454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 bIns="91440" anchor="b" anchorCtr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Kim </a:t>
            </a:r>
            <a:r>
              <a:rPr kumimoji="0" lang="zh-CN" altLang="en-US" sz="5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穿 上 裤子</a:t>
            </a:r>
            <a:r>
              <a:rPr kumimoji="0" lang="en-US" altLang="zh-CN" sz="5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,</a:t>
            </a:r>
            <a:r>
              <a:rPr kumimoji="0" lang="zh-CN" altLang="en-US" sz="5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看镜子说：“我真 酷！”</a:t>
            </a:r>
            <a:endParaRPr kumimoji="0" lang="en-US" sz="5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789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chuān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shàng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kàn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jìngzi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shuō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wǒ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zhēn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kù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3242" y="1219200"/>
            <a:ext cx="8106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Put on     pants    look mirror say        I am really cool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 descr="Image result for yellow coat 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AutoShape 6" descr="Image result for yellow coat 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352800"/>
            <a:ext cx="7315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04800" y="1828800"/>
            <a:ext cx="9144000" cy="1143000"/>
          </a:xfrm>
          <a:prstGeom prst="rect">
            <a:avLst/>
          </a:prstGeom>
        </p:spPr>
        <p:txBody>
          <a:bodyPr bIns="91440" anchor="b" anchorCtr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Kim  </a:t>
            </a:r>
            <a:r>
              <a:rPr lang="zh-CN" altLang="en-US" sz="16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也 看 见 他 喜 欢 的 帽 子，</a:t>
            </a:r>
            <a:endParaRPr lang="en-US" altLang="zh-CN" sz="16000" dirty="0" smtClean="0"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300" dirty="0" smtClean="0"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外 套 和 鞋 子。</a:t>
            </a:r>
            <a:endParaRPr kumimoji="0" lang="en-US" sz="16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304800"/>
            <a:ext cx="67233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yě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kàn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jiàn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tā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xǐ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huan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de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mào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zi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905000"/>
            <a:ext cx="34900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wài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tào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hé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xié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zi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1066800"/>
            <a:ext cx="6183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Also    see         he       like                    hat 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819400"/>
            <a:ext cx="3409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Coat         and    shoes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05200"/>
            <a:ext cx="6019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676400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他 穿 上  外 套 和鞋子，戴 上 帽 子，</a:t>
            </a:r>
            <a:endParaRPr kumimoji="0" lang="en-US" altLang="zh-CN" sz="4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看 镜 子 说：“我 又 帅 又 酷！”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iTi" pitchFamily="49" charset="-122"/>
              <a:ea typeface="KaiT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600"/>
            <a:ext cx="89659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chuān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shàng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hé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xié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shàng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05000"/>
            <a:ext cx="7532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kàn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jìng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shuō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wǒ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yòu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shuài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yòu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kù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71600"/>
            <a:ext cx="8553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       put on         coat         and  shoes        put on       hat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67000"/>
            <a:ext cx="839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Look   mirror      say             I   am  handsome and cool    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352800"/>
            <a:ext cx="5943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1905000"/>
            <a:ext cx="91440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他 说：“太 棒 了！ 我 都 喜 欢</a:t>
            </a:r>
            <a:r>
              <a:rPr kumimoji="0" lang="en-US" altLang="zh-CN" sz="4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,        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iTi" pitchFamily="49" charset="-122"/>
                <a:ea typeface="KaiTi" pitchFamily="49" charset="-122"/>
                <a:cs typeface="Arial" pitchFamily="34" charset="0"/>
              </a:rPr>
              <a:t>我 都 想 要 买！”</a:t>
            </a:r>
            <a:endParaRPr kumimoji="0" lang="en-US" sz="4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iTi" pitchFamily="49" charset="-122"/>
              <a:ea typeface="KaiT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600"/>
            <a:ext cx="89851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shuō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bàng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le        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wǒ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dōu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xǐ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huan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28800"/>
            <a:ext cx="4145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wǒ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dōu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xiǎng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mǎi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447800"/>
            <a:ext cx="8128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    says              Awesome                    I         all      like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667000"/>
            <a:ext cx="4102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       all        want to      buy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971800"/>
            <a:ext cx="61722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838200"/>
            <a:ext cx="91440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Erin </a:t>
            </a:r>
            <a:r>
              <a:rPr lang="zh-CN" altLang="en-US" sz="5000" dirty="0" smtClean="0">
                <a:latin typeface="KaiTi" pitchFamily="49" charset="-122"/>
                <a:ea typeface="KaiTi" pitchFamily="49" charset="-122"/>
                <a:cs typeface="Arial" pitchFamily="34" charset="0"/>
              </a:rPr>
              <a:t>看 见 她 喜欢的 裙 子。</a:t>
            </a:r>
            <a:endParaRPr kumimoji="0" lang="en-US" sz="5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838200"/>
            <a:ext cx="66511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àn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jiàn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tā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xǐ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huan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de  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qún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zi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1676400"/>
            <a:ext cx="5742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See          she           like                dress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2706</TotalTime>
  <Words>878</Words>
  <Application>Microsoft Office PowerPoint</Application>
  <PresentationFormat>On-screen Show (4:3)</PresentationFormat>
  <Paragraphs>115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Kim 和 Erin 快 快 地 拿了 他们的 衣服 开车 跑了。</vt:lpstr>
      <vt:lpstr>Slide 24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</dc:creator>
  <cp:lastModifiedBy>Helen</cp:lastModifiedBy>
  <cp:revision>161</cp:revision>
  <dcterms:created xsi:type="dcterms:W3CDTF">2017-01-07T19:41:42Z</dcterms:created>
  <dcterms:modified xsi:type="dcterms:W3CDTF">2017-05-10T01:51:19Z</dcterms:modified>
</cp:coreProperties>
</file>